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4"/>
  </p:notesMasterIdLst>
  <p:sldIdLst>
    <p:sldId id="258" r:id="rId4"/>
    <p:sldId id="260" r:id="rId5"/>
    <p:sldId id="269" r:id="rId6"/>
    <p:sldId id="266" r:id="rId7"/>
    <p:sldId id="265" r:id="rId8"/>
    <p:sldId id="273" r:id="rId9"/>
    <p:sldId id="270" r:id="rId10"/>
    <p:sldId id="268" r:id="rId11"/>
    <p:sldId id="271" r:id="rId12"/>
    <p:sldId id="272" r:id="rId13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509" autoAdjust="0"/>
  </p:normalViewPr>
  <p:slideViewPr>
    <p:cSldViewPr>
      <p:cViewPr>
        <p:scale>
          <a:sx n="76" d="100"/>
          <a:sy n="76" d="100"/>
        </p:scale>
        <p:origin x="-117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84118-843B-4688-BC6B-40B79AEB2AC5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3B824-F9B1-4BFB-97F3-091FFD97F5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08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3B824-F9B1-4BFB-97F3-091FFD97F56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3B824-F9B1-4BFB-97F3-091FFD97F568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3B824-F9B1-4BFB-97F3-091FFD97F568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3B824-F9B1-4BFB-97F3-091FFD97F568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3B824-F9B1-4BFB-97F3-091FFD97F568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3B824-F9B1-4BFB-97F3-091FFD97F568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3B824-F9B1-4BFB-97F3-091FFD97F568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3B824-F9B1-4BFB-97F3-091FFD97F568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3B824-F9B1-4BFB-97F3-091FFD97F568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3B824-F9B1-4BFB-97F3-091FFD97F568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23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288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24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851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151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85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804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69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315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3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4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081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116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3397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295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273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2131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8020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5291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675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374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2337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081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116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339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2955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2737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213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8020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529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6759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374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233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7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8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43EC6-F3FA-4F2B-85ED-F1DDE7B5B2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F3C53-5A31-416C-87A0-8B1F21413F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8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"/>
          <p:cNvSpPr>
            <a:spLocks noChangeArrowheads="1"/>
          </p:cNvSpPr>
          <p:nvPr/>
        </p:nvSpPr>
        <p:spPr bwMode="auto">
          <a:xfrm rot="5247360">
            <a:off x="2456087" y="1820921"/>
            <a:ext cx="3075043" cy="5976447"/>
          </a:xfrm>
          <a:prstGeom prst="roundRect">
            <a:avLst>
              <a:gd name="adj" fmla="val 11796"/>
            </a:avLst>
          </a:prstGeom>
          <a:solidFill>
            <a:srgbClr val="C00000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5400000">
            <a:off x="5848369" y="3232752"/>
            <a:ext cx="2487821" cy="3888432"/>
          </a:xfrm>
          <a:prstGeom prst="roundRect">
            <a:avLst>
              <a:gd name="adj" fmla="val 13597"/>
            </a:avLst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vert="vert270" wrap="none" anchor="ctr"/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 педагогов:</a:t>
            </a:r>
          </a:p>
          <a:p>
            <a:pPr algn="ctr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Гавриленко Мария Александровна,</a:t>
            </a:r>
          </a:p>
          <a:p>
            <a:pPr algn="ctr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Изюмова Елена Борисовна,</a:t>
            </a:r>
          </a:p>
          <a:p>
            <a:pPr algn="ctr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Терехова Елена Александровна.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403648" y="764704"/>
            <a:ext cx="7056784" cy="235062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itchFamily="18" charset="0"/>
              </a:rPr>
              <a:t>Муниципальное дошкольное образовательное учреждение «Детский сад № 271 Краснооктябрьского района Волгограда»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1" y="1374666"/>
            <a:ext cx="1132195" cy="398132"/>
            <a:chOff x="85163" y="1402784"/>
            <a:chExt cx="1132195" cy="398132"/>
          </a:xfrm>
        </p:grpSpPr>
        <p:sp>
          <p:nvSpPr>
            <p:cNvPr id="52" name="Oval 18"/>
            <p:cNvSpPr>
              <a:spLocks noChangeArrowheads="1"/>
            </p:cNvSpPr>
            <p:nvPr/>
          </p:nvSpPr>
          <p:spPr bwMode="auto">
            <a:xfrm rot="16200000">
              <a:off x="802442" y="138599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3" name="Arc 19"/>
            <p:cNvSpPr>
              <a:spLocks/>
            </p:cNvSpPr>
            <p:nvPr/>
          </p:nvSpPr>
          <p:spPr bwMode="auto">
            <a:xfrm rot="16200000" flipH="1">
              <a:off x="442353" y="114423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0" y="2285992"/>
            <a:ext cx="1132195" cy="398132"/>
            <a:chOff x="85293" y="2214554"/>
            <a:chExt cx="1132195" cy="398132"/>
          </a:xfrm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 rot="16200000">
              <a:off x="802572" y="21977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6" name="Arc 19"/>
            <p:cNvSpPr>
              <a:spLocks/>
            </p:cNvSpPr>
            <p:nvPr/>
          </p:nvSpPr>
          <p:spPr bwMode="auto">
            <a:xfrm rot="16200000" flipH="1">
              <a:off x="442483" y="19560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-30531" y="3115325"/>
            <a:ext cx="1132195" cy="398132"/>
            <a:chOff x="237693" y="2366954"/>
            <a:chExt cx="1132195" cy="398132"/>
          </a:xfrm>
        </p:grpSpPr>
        <p:sp>
          <p:nvSpPr>
            <p:cNvPr id="54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5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-16816" y="4097703"/>
            <a:ext cx="1132195" cy="398132"/>
            <a:chOff x="102215" y="4109577"/>
            <a:chExt cx="1132195" cy="398132"/>
          </a:xfrm>
        </p:grpSpPr>
        <p:sp>
          <p:nvSpPr>
            <p:cNvPr id="57" name="Oval 18"/>
            <p:cNvSpPr>
              <a:spLocks noChangeArrowheads="1"/>
            </p:cNvSpPr>
            <p:nvPr/>
          </p:nvSpPr>
          <p:spPr bwMode="auto">
            <a:xfrm rot="16200000">
              <a:off x="819494" y="4092792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8" name="Arc 19"/>
            <p:cNvSpPr>
              <a:spLocks/>
            </p:cNvSpPr>
            <p:nvPr/>
          </p:nvSpPr>
          <p:spPr bwMode="auto">
            <a:xfrm rot="16200000" flipH="1">
              <a:off x="459405" y="3851028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1391" y="4994325"/>
            <a:ext cx="1132195" cy="398132"/>
            <a:chOff x="237693" y="2366954"/>
            <a:chExt cx="1132195" cy="398132"/>
          </a:xfrm>
        </p:grpSpPr>
        <p:sp>
          <p:nvSpPr>
            <p:cNvPr id="60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1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277" y="3513457"/>
            <a:ext cx="3687763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236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"/>
          <p:cNvSpPr>
            <a:spLocks noChangeArrowheads="1"/>
          </p:cNvSpPr>
          <p:nvPr/>
        </p:nvSpPr>
        <p:spPr bwMode="auto">
          <a:xfrm rot="5247360">
            <a:off x="2597893" y="256702"/>
            <a:ext cx="5188904" cy="7498482"/>
          </a:xfrm>
          <a:prstGeom prst="roundRect">
            <a:avLst>
              <a:gd name="adj" fmla="val 11796"/>
            </a:avLst>
          </a:prstGeom>
          <a:solidFill>
            <a:srgbClr val="C00000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943560" y="111047"/>
            <a:ext cx="7876912" cy="108570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Мобильный 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уголок   здоровья</a:t>
            </a:r>
            <a:endParaRPr lang="ru-RU" sz="4000" dirty="0">
              <a:solidFill>
                <a:srgbClr val="FF0000"/>
              </a:solidFill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1" y="1374666"/>
            <a:ext cx="1132195" cy="398132"/>
            <a:chOff x="85163" y="1402784"/>
            <a:chExt cx="1132195" cy="398132"/>
          </a:xfrm>
        </p:grpSpPr>
        <p:sp>
          <p:nvSpPr>
            <p:cNvPr id="52" name="Oval 18"/>
            <p:cNvSpPr>
              <a:spLocks noChangeArrowheads="1"/>
            </p:cNvSpPr>
            <p:nvPr/>
          </p:nvSpPr>
          <p:spPr bwMode="auto">
            <a:xfrm rot="16200000">
              <a:off x="802442" y="138599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3" name="Arc 19"/>
            <p:cNvSpPr>
              <a:spLocks/>
            </p:cNvSpPr>
            <p:nvPr/>
          </p:nvSpPr>
          <p:spPr bwMode="auto">
            <a:xfrm rot="16200000" flipH="1">
              <a:off x="442353" y="114423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0" y="2285992"/>
            <a:ext cx="1132195" cy="398132"/>
            <a:chOff x="85293" y="2214554"/>
            <a:chExt cx="1132195" cy="398132"/>
          </a:xfrm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 rot="16200000">
              <a:off x="802572" y="21977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6" name="Arc 19"/>
            <p:cNvSpPr>
              <a:spLocks/>
            </p:cNvSpPr>
            <p:nvPr/>
          </p:nvSpPr>
          <p:spPr bwMode="auto">
            <a:xfrm rot="16200000" flipH="1">
              <a:off x="442483" y="19560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-30531" y="3115325"/>
            <a:ext cx="1132195" cy="398132"/>
            <a:chOff x="237693" y="2366954"/>
            <a:chExt cx="1132195" cy="398132"/>
          </a:xfrm>
        </p:grpSpPr>
        <p:sp>
          <p:nvSpPr>
            <p:cNvPr id="54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5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-16816" y="4097703"/>
            <a:ext cx="1132195" cy="398132"/>
            <a:chOff x="102215" y="4109577"/>
            <a:chExt cx="1132195" cy="398132"/>
          </a:xfrm>
        </p:grpSpPr>
        <p:sp>
          <p:nvSpPr>
            <p:cNvPr id="57" name="Oval 18"/>
            <p:cNvSpPr>
              <a:spLocks noChangeArrowheads="1"/>
            </p:cNvSpPr>
            <p:nvPr/>
          </p:nvSpPr>
          <p:spPr bwMode="auto">
            <a:xfrm rot="16200000">
              <a:off x="819494" y="4092792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8" name="Arc 19"/>
            <p:cNvSpPr>
              <a:spLocks/>
            </p:cNvSpPr>
            <p:nvPr/>
          </p:nvSpPr>
          <p:spPr bwMode="auto">
            <a:xfrm rot="16200000" flipH="1">
              <a:off x="459405" y="3851028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1391" y="4994325"/>
            <a:ext cx="1132195" cy="398132"/>
            <a:chOff x="237693" y="2366954"/>
            <a:chExt cx="1132195" cy="398132"/>
          </a:xfrm>
        </p:grpSpPr>
        <p:sp>
          <p:nvSpPr>
            <p:cNvPr id="60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1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270" y="1916832"/>
            <a:ext cx="3305726" cy="405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675" y="1830760"/>
            <a:ext cx="3349341" cy="422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401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"/>
          <p:cNvSpPr>
            <a:spLocks noChangeArrowheads="1"/>
          </p:cNvSpPr>
          <p:nvPr/>
        </p:nvSpPr>
        <p:spPr bwMode="auto">
          <a:xfrm rot="5247360">
            <a:off x="1830855" y="-818759"/>
            <a:ext cx="5985194" cy="8285342"/>
          </a:xfrm>
          <a:prstGeom prst="roundRect">
            <a:avLst>
              <a:gd name="adj" fmla="val 11796"/>
            </a:avLst>
          </a:prstGeom>
          <a:solidFill>
            <a:srgbClr val="C00000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5400000">
            <a:off x="3997682" y="1701002"/>
            <a:ext cx="1651539" cy="6984776"/>
          </a:xfrm>
          <a:prstGeom prst="roundRect">
            <a:avLst>
              <a:gd name="adj" fmla="val 13597"/>
            </a:avLst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vert="vert270" wrap="none" anchor="ctr"/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образ жизни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Полезен он для всех.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образ жизни!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Удача и успех!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1" y="1374666"/>
            <a:ext cx="1132195" cy="398132"/>
            <a:chOff x="85163" y="1402784"/>
            <a:chExt cx="1132195" cy="398132"/>
          </a:xfrm>
        </p:grpSpPr>
        <p:sp>
          <p:nvSpPr>
            <p:cNvPr id="52" name="Oval 18"/>
            <p:cNvSpPr>
              <a:spLocks noChangeArrowheads="1"/>
            </p:cNvSpPr>
            <p:nvPr/>
          </p:nvSpPr>
          <p:spPr bwMode="auto">
            <a:xfrm rot="16200000">
              <a:off x="802442" y="138599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3" name="Arc 19"/>
            <p:cNvSpPr>
              <a:spLocks/>
            </p:cNvSpPr>
            <p:nvPr/>
          </p:nvSpPr>
          <p:spPr bwMode="auto">
            <a:xfrm rot="16200000" flipH="1">
              <a:off x="442353" y="114423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0" y="2285992"/>
            <a:ext cx="1132195" cy="398132"/>
            <a:chOff x="85293" y="2214554"/>
            <a:chExt cx="1132195" cy="398132"/>
          </a:xfrm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 rot="16200000">
              <a:off x="802572" y="21977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6" name="Arc 19"/>
            <p:cNvSpPr>
              <a:spLocks/>
            </p:cNvSpPr>
            <p:nvPr/>
          </p:nvSpPr>
          <p:spPr bwMode="auto">
            <a:xfrm rot="16200000" flipH="1">
              <a:off x="442483" y="19560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-30531" y="3115325"/>
            <a:ext cx="1132195" cy="398132"/>
            <a:chOff x="237693" y="2366954"/>
            <a:chExt cx="1132195" cy="398132"/>
          </a:xfrm>
        </p:grpSpPr>
        <p:sp>
          <p:nvSpPr>
            <p:cNvPr id="54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5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-16816" y="4097703"/>
            <a:ext cx="1132195" cy="398132"/>
            <a:chOff x="102215" y="4109577"/>
            <a:chExt cx="1132195" cy="398132"/>
          </a:xfrm>
        </p:grpSpPr>
        <p:sp>
          <p:nvSpPr>
            <p:cNvPr id="57" name="Oval 18"/>
            <p:cNvSpPr>
              <a:spLocks noChangeArrowheads="1"/>
            </p:cNvSpPr>
            <p:nvPr/>
          </p:nvSpPr>
          <p:spPr bwMode="auto">
            <a:xfrm rot="16200000">
              <a:off x="819494" y="4092792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8" name="Arc 19"/>
            <p:cNvSpPr>
              <a:spLocks/>
            </p:cNvSpPr>
            <p:nvPr/>
          </p:nvSpPr>
          <p:spPr bwMode="auto">
            <a:xfrm rot="16200000" flipH="1">
              <a:off x="459405" y="3851028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1391" y="4994325"/>
            <a:ext cx="1132195" cy="398132"/>
            <a:chOff x="237693" y="2366954"/>
            <a:chExt cx="1132195" cy="398132"/>
          </a:xfrm>
        </p:grpSpPr>
        <p:sp>
          <p:nvSpPr>
            <p:cNvPr id="60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1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6" r="3049" b="7633"/>
          <a:stretch/>
        </p:blipFill>
        <p:spPr bwMode="auto">
          <a:xfrm>
            <a:off x="1943132" y="498163"/>
            <a:ext cx="5585010" cy="3575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95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"/>
          <p:cNvSpPr>
            <a:spLocks noChangeArrowheads="1"/>
          </p:cNvSpPr>
          <p:nvPr/>
        </p:nvSpPr>
        <p:spPr bwMode="auto">
          <a:xfrm rot="5247360">
            <a:off x="1957479" y="-928706"/>
            <a:ext cx="5985194" cy="8285342"/>
          </a:xfrm>
          <a:prstGeom prst="roundRect">
            <a:avLst>
              <a:gd name="adj" fmla="val 11796"/>
            </a:avLst>
          </a:prstGeom>
          <a:solidFill>
            <a:srgbClr val="C00000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5400000">
            <a:off x="2788562" y="-188162"/>
            <a:ext cx="5445079" cy="6342699"/>
          </a:xfrm>
          <a:prstGeom prst="roundRect">
            <a:avLst>
              <a:gd name="adj" fmla="val 13597"/>
            </a:avLst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115447" y="549669"/>
            <a:ext cx="3484648" cy="532859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  <a:p>
            <a:pPr algn="ctr"/>
            <a:endParaRPr lang="ru-RU" dirty="0" smtClean="0">
              <a:solidFill>
                <a:prstClr val="white"/>
              </a:solidFill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1" y="1374666"/>
            <a:ext cx="1132195" cy="398132"/>
            <a:chOff x="85163" y="1402784"/>
            <a:chExt cx="1132195" cy="398132"/>
          </a:xfrm>
        </p:grpSpPr>
        <p:sp>
          <p:nvSpPr>
            <p:cNvPr id="52" name="Oval 18"/>
            <p:cNvSpPr>
              <a:spLocks noChangeArrowheads="1"/>
            </p:cNvSpPr>
            <p:nvPr/>
          </p:nvSpPr>
          <p:spPr bwMode="auto">
            <a:xfrm rot="16200000">
              <a:off x="802442" y="138599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3" name="Arc 19"/>
            <p:cNvSpPr>
              <a:spLocks/>
            </p:cNvSpPr>
            <p:nvPr/>
          </p:nvSpPr>
          <p:spPr bwMode="auto">
            <a:xfrm rot="16200000" flipH="1">
              <a:off x="442353" y="114423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0" y="2285992"/>
            <a:ext cx="1132195" cy="398132"/>
            <a:chOff x="85293" y="2214554"/>
            <a:chExt cx="1132195" cy="398132"/>
          </a:xfrm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 rot="16200000">
              <a:off x="802572" y="21977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6" name="Arc 19"/>
            <p:cNvSpPr>
              <a:spLocks/>
            </p:cNvSpPr>
            <p:nvPr/>
          </p:nvSpPr>
          <p:spPr bwMode="auto">
            <a:xfrm rot="16200000" flipH="1">
              <a:off x="442483" y="19560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-30531" y="3115325"/>
            <a:ext cx="1132195" cy="398132"/>
            <a:chOff x="237693" y="2366954"/>
            <a:chExt cx="1132195" cy="398132"/>
          </a:xfrm>
        </p:grpSpPr>
        <p:sp>
          <p:nvSpPr>
            <p:cNvPr id="54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5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-16816" y="4097703"/>
            <a:ext cx="1132195" cy="398132"/>
            <a:chOff x="102215" y="4109577"/>
            <a:chExt cx="1132195" cy="398132"/>
          </a:xfrm>
        </p:grpSpPr>
        <p:sp>
          <p:nvSpPr>
            <p:cNvPr id="57" name="Oval 18"/>
            <p:cNvSpPr>
              <a:spLocks noChangeArrowheads="1"/>
            </p:cNvSpPr>
            <p:nvPr/>
          </p:nvSpPr>
          <p:spPr bwMode="auto">
            <a:xfrm rot="16200000">
              <a:off x="819494" y="4092792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8" name="Arc 19"/>
            <p:cNvSpPr>
              <a:spLocks/>
            </p:cNvSpPr>
            <p:nvPr/>
          </p:nvSpPr>
          <p:spPr bwMode="auto">
            <a:xfrm rot="16200000" flipH="1">
              <a:off x="459405" y="3851028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1391" y="4994325"/>
            <a:ext cx="1132195" cy="398132"/>
            <a:chOff x="237693" y="2366954"/>
            <a:chExt cx="1132195" cy="398132"/>
          </a:xfrm>
        </p:grpSpPr>
        <p:sp>
          <p:nvSpPr>
            <p:cNvPr id="60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1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1" b="7903"/>
          <a:stretch/>
        </p:blipFill>
        <p:spPr bwMode="auto">
          <a:xfrm>
            <a:off x="1279716" y="740806"/>
            <a:ext cx="3212389" cy="309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59197"/>
            <a:ext cx="3687763" cy="321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9717" y="4097702"/>
            <a:ext cx="32123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Чистота – залог здоровья,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Чистота нужна везде: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Дома, в  детском саду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Помним это мы всегда!   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0076" y="4097702"/>
            <a:ext cx="32223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ежим дня, друзья!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соблюдать всегда,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 здоровье сохранить,   Организм  свой укрепить!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86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"/>
          <p:cNvSpPr>
            <a:spLocks noChangeArrowheads="1"/>
          </p:cNvSpPr>
          <p:nvPr/>
        </p:nvSpPr>
        <p:spPr bwMode="auto">
          <a:xfrm rot="5247360">
            <a:off x="4361255" y="1679104"/>
            <a:ext cx="2747268" cy="6471900"/>
          </a:xfrm>
          <a:prstGeom prst="roundRect">
            <a:avLst>
              <a:gd name="adj" fmla="val 11796"/>
            </a:avLst>
          </a:prstGeom>
          <a:solidFill>
            <a:srgbClr val="C00000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vert="vert270" wrap="none" anchor="ctr"/>
          <a:lstStyle/>
          <a:p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ачинаем разговор о правильном питании.</a:t>
            </a:r>
          </a:p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Представляем уникальный курс образовательный.</a:t>
            </a:r>
          </a:p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Здоровая пища, редкие блюда,</a:t>
            </a:r>
          </a:p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вкусны и полезны, к тому же!</a:t>
            </a:r>
          </a:p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 и бодрость выходят отсюда,</a:t>
            </a:r>
          </a:p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кушать каждому нужно!</a:t>
            </a:r>
          </a:p>
          <a:p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1" y="1374666"/>
            <a:ext cx="1132195" cy="398132"/>
            <a:chOff x="85163" y="1402784"/>
            <a:chExt cx="1132195" cy="398132"/>
          </a:xfrm>
        </p:grpSpPr>
        <p:sp>
          <p:nvSpPr>
            <p:cNvPr id="52" name="Oval 18"/>
            <p:cNvSpPr>
              <a:spLocks noChangeArrowheads="1"/>
            </p:cNvSpPr>
            <p:nvPr/>
          </p:nvSpPr>
          <p:spPr bwMode="auto">
            <a:xfrm rot="16200000">
              <a:off x="802442" y="138599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3" name="Arc 19"/>
            <p:cNvSpPr>
              <a:spLocks/>
            </p:cNvSpPr>
            <p:nvPr/>
          </p:nvSpPr>
          <p:spPr bwMode="auto">
            <a:xfrm rot="16200000" flipH="1">
              <a:off x="442353" y="114423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0" y="2285992"/>
            <a:ext cx="1132195" cy="398132"/>
            <a:chOff x="85293" y="2214554"/>
            <a:chExt cx="1132195" cy="398132"/>
          </a:xfrm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 rot="16200000">
              <a:off x="802572" y="21977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6" name="Arc 19"/>
            <p:cNvSpPr>
              <a:spLocks/>
            </p:cNvSpPr>
            <p:nvPr/>
          </p:nvSpPr>
          <p:spPr bwMode="auto">
            <a:xfrm rot="16200000" flipH="1">
              <a:off x="442483" y="19560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-30531" y="3115325"/>
            <a:ext cx="1132195" cy="398132"/>
            <a:chOff x="237693" y="2366954"/>
            <a:chExt cx="1132195" cy="398132"/>
          </a:xfrm>
        </p:grpSpPr>
        <p:sp>
          <p:nvSpPr>
            <p:cNvPr id="54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5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-16816" y="4097703"/>
            <a:ext cx="1132195" cy="398132"/>
            <a:chOff x="102215" y="4109577"/>
            <a:chExt cx="1132195" cy="398132"/>
          </a:xfrm>
        </p:grpSpPr>
        <p:sp>
          <p:nvSpPr>
            <p:cNvPr id="57" name="Oval 18"/>
            <p:cNvSpPr>
              <a:spLocks noChangeArrowheads="1"/>
            </p:cNvSpPr>
            <p:nvPr/>
          </p:nvSpPr>
          <p:spPr bwMode="auto">
            <a:xfrm rot="16200000">
              <a:off x="819494" y="4092792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8" name="Arc 19"/>
            <p:cNvSpPr>
              <a:spLocks/>
            </p:cNvSpPr>
            <p:nvPr/>
          </p:nvSpPr>
          <p:spPr bwMode="auto">
            <a:xfrm rot="16200000" flipH="1">
              <a:off x="459405" y="3851028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1391" y="4994325"/>
            <a:ext cx="1132195" cy="398132"/>
            <a:chOff x="237693" y="2366954"/>
            <a:chExt cx="1132195" cy="398132"/>
          </a:xfrm>
        </p:grpSpPr>
        <p:sp>
          <p:nvSpPr>
            <p:cNvPr id="60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1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7" t="15662" r="10865"/>
          <a:stretch/>
        </p:blipFill>
        <p:spPr bwMode="auto">
          <a:xfrm>
            <a:off x="1248665" y="206579"/>
            <a:ext cx="4331447" cy="3252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08720"/>
            <a:ext cx="3382282" cy="2305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990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"/>
          <p:cNvSpPr>
            <a:spLocks noChangeArrowheads="1"/>
          </p:cNvSpPr>
          <p:nvPr/>
        </p:nvSpPr>
        <p:spPr bwMode="auto">
          <a:xfrm rot="5247360">
            <a:off x="4509565" y="2662092"/>
            <a:ext cx="2265657" cy="5062596"/>
          </a:xfrm>
          <a:prstGeom prst="roundRect">
            <a:avLst>
              <a:gd name="adj" fmla="val 11796"/>
            </a:avLst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vert="vert270" wrap="none" anchor="ctr"/>
          <a:lstStyle/>
          <a:p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хочешь быть здоров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Обойтись без докторов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твоём столе всегда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быть полезная еда!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Это да!!! 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1" y="1374666"/>
            <a:ext cx="1132195" cy="398132"/>
            <a:chOff x="85163" y="1402784"/>
            <a:chExt cx="1132195" cy="398132"/>
          </a:xfrm>
        </p:grpSpPr>
        <p:sp>
          <p:nvSpPr>
            <p:cNvPr id="52" name="Oval 18"/>
            <p:cNvSpPr>
              <a:spLocks noChangeArrowheads="1"/>
            </p:cNvSpPr>
            <p:nvPr/>
          </p:nvSpPr>
          <p:spPr bwMode="auto">
            <a:xfrm rot="16200000">
              <a:off x="802442" y="138599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3" name="Arc 19"/>
            <p:cNvSpPr>
              <a:spLocks/>
            </p:cNvSpPr>
            <p:nvPr/>
          </p:nvSpPr>
          <p:spPr bwMode="auto">
            <a:xfrm rot="16200000" flipH="1">
              <a:off x="442353" y="114423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0" y="2285992"/>
            <a:ext cx="1132195" cy="398132"/>
            <a:chOff x="85293" y="2214554"/>
            <a:chExt cx="1132195" cy="398132"/>
          </a:xfrm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 rot="16200000">
              <a:off x="802572" y="21977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6" name="Arc 19"/>
            <p:cNvSpPr>
              <a:spLocks/>
            </p:cNvSpPr>
            <p:nvPr/>
          </p:nvSpPr>
          <p:spPr bwMode="auto">
            <a:xfrm rot="16200000" flipH="1">
              <a:off x="442483" y="19560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-30531" y="3115325"/>
            <a:ext cx="1132195" cy="398132"/>
            <a:chOff x="237693" y="2366954"/>
            <a:chExt cx="1132195" cy="398132"/>
          </a:xfrm>
        </p:grpSpPr>
        <p:sp>
          <p:nvSpPr>
            <p:cNvPr id="54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5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-16816" y="4097703"/>
            <a:ext cx="1132195" cy="398132"/>
            <a:chOff x="102215" y="4109577"/>
            <a:chExt cx="1132195" cy="398132"/>
          </a:xfrm>
        </p:grpSpPr>
        <p:sp>
          <p:nvSpPr>
            <p:cNvPr id="57" name="Oval 18"/>
            <p:cNvSpPr>
              <a:spLocks noChangeArrowheads="1"/>
            </p:cNvSpPr>
            <p:nvPr/>
          </p:nvSpPr>
          <p:spPr bwMode="auto">
            <a:xfrm rot="16200000">
              <a:off x="819494" y="4092792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8" name="Arc 19"/>
            <p:cNvSpPr>
              <a:spLocks/>
            </p:cNvSpPr>
            <p:nvPr/>
          </p:nvSpPr>
          <p:spPr bwMode="auto">
            <a:xfrm rot="16200000" flipH="1">
              <a:off x="459405" y="3851028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1391" y="4994325"/>
            <a:ext cx="1132195" cy="398132"/>
            <a:chOff x="237693" y="2366954"/>
            <a:chExt cx="1132195" cy="398132"/>
          </a:xfrm>
        </p:grpSpPr>
        <p:sp>
          <p:nvSpPr>
            <p:cNvPr id="60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1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pic>
        <p:nvPicPr>
          <p:cNvPr id="20" name="Рисунок 19" descr="C:\Users\хуй\Documents\20221006_17572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0052"/>
            <a:ext cx="4670875" cy="35469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234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"/>
          <p:cNvSpPr>
            <a:spLocks noChangeArrowheads="1"/>
          </p:cNvSpPr>
          <p:nvPr/>
        </p:nvSpPr>
        <p:spPr bwMode="auto">
          <a:xfrm rot="5247360">
            <a:off x="4398887" y="2527945"/>
            <a:ext cx="1654866" cy="6194773"/>
          </a:xfrm>
          <a:prstGeom prst="roundRect">
            <a:avLst>
              <a:gd name="adj" fmla="val 11796"/>
            </a:avLst>
          </a:prstGeom>
          <a:solidFill>
            <a:srgbClr val="C00000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vert="vert270" wrap="none" anchor="ctr"/>
          <a:lstStyle/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здоровым быть и здоровье сохранить</a:t>
            </a:r>
          </a:p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быть внимательным, очень аккуратным </a:t>
            </a:r>
          </a:p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выполнять все правила безопасности!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143587" y="646124"/>
            <a:ext cx="7892909" cy="376453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1" y="1374666"/>
            <a:ext cx="1132195" cy="398132"/>
            <a:chOff x="85163" y="1402784"/>
            <a:chExt cx="1132195" cy="398132"/>
          </a:xfrm>
        </p:grpSpPr>
        <p:sp>
          <p:nvSpPr>
            <p:cNvPr id="52" name="Oval 18"/>
            <p:cNvSpPr>
              <a:spLocks noChangeArrowheads="1"/>
            </p:cNvSpPr>
            <p:nvPr/>
          </p:nvSpPr>
          <p:spPr bwMode="auto">
            <a:xfrm rot="16200000">
              <a:off x="802442" y="138599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3" name="Arc 19"/>
            <p:cNvSpPr>
              <a:spLocks/>
            </p:cNvSpPr>
            <p:nvPr/>
          </p:nvSpPr>
          <p:spPr bwMode="auto">
            <a:xfrm rot="16200000" flipH="1">
              <a:off x="442353" y="114423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0" y="2285992"/>
            <a:ext cx="1132195" cy="398132"/>
            <a:chOff x="85293" y="2214554"/>
            <a:chExt cx="1132195" cy="398132"/>
          </a:xfrm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 rot="16200000">
              <a:off x="802572" y="21977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6" name="Arc 19"/>
            <p:cNvSpPr>
              <a:spLocks/>
            </p:cNvSpPr>
            <p:nvPr/>
          </p:nvSpPr>
          <p:spPr bwMode="auto">
            <a:xfrm rot="16200000" flipH="1">
              <a:off x="442483" y="19560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-30531" y="3115325"/>
            <a:ext cx="1132195" cy="398132"/>
            <a:chOff x="237693" y="2366954"/>
            <a:chExt cx="1132195" cy="398132"/>
          </a:xfrm>
        </p:grpSpPr>
        <p:sp>
          <p:nvSpPr>
            <p:cNvPr id="54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5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-16816" y="4097703"/>
            <a:ext cx="1132195" cy="398132"/>
            <a:chOff x="102215" y="4109577"/>
            <a:chExt cx="1132195" cy="398132"/>
          </a:xfrm>
        </p:grpSpPr>
        <p:sp>
          <p:nvSpPr>
            <p:cNvPr id="57" name="Oval 18"/>
            <p:cNvSpPr>
              <a:spLocks noChangeArrowheads="1"/>
            </p:cNvSpPr>
            <p:nvPr/>
          </p:nvSpPr>
          <p:spPr bwMode="auto">
            <a:xfrm rot="16200000">
              <a:off x="819494" y="4092792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8" name="Arc 19"/>
            <p:cNvSpPr>
              <a:spLocks/>
            </p:cNvSpPr>
            <p:nvPr/>
          </p:nvSpPr>
          <p:spPr bwMode="auto">
            <a:xfrm rot="16200000" flipH="1">
              <a:off x="459405" y="3851028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1391" y="4994325"/>
            <a:ext cx="1132195" cy="398132"/>
            <a:chOff x="237693" y="2366954"/>
            <a:chExt cx="1132195" cy="398132"/>
          </a:xfrm>
        </p:grpSpPr>
        <p:sp>
          <p:nvSpPr>
            <p:cNvPr id="60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1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60744"/>
            <a:ext cx="18049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Рисунок 22" descr="C:\Users\хуй\Pictures\20200319_130235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0" t="34589" b="20292"/>
          <a:stretch/>
        </p:blipFill>
        <p:spPr bwMode="auto">
          <a:xfrm rot="5400000">
            <a:off x="1157639" y="1514769"/>
            <a:ext cx="2796273" cy="20162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168" y="836713"/>
            <a:ext cx="2949580" cy="31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714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"/>
          <p:cNvSpPr>
            <a:spLocks noChangeArrowheads="1"/>
          </p:cNvSpPr>
          <p:nvPr/>
        </p:nvSpPr>
        <p:spPr bwMode="auto">
          <a:xfrm rot="5247360">
            <a:off x="2002984" y="-843810"/>
            <a:ext cx="5985194" cy="8285342"/>
          </a:xfrm>
          <a:prstGeom prst="roundRect">
            <a:avLst>
              <a:gd name="adj" fmla="val 11796"/>
            </a:avLst>
          </a:prstGeom>
          <a:solidFill>
            <a:srgbClr val="C00000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487582" y="4562881"/>
            <a:ext cx="7016003" cy="148879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б</a:t>
            </a:r>
          </a:p>
        </p:txBody>
      </p:sp>
      <p:grpSp>
        <p:nvGrpSpPr>
          <p:cNvPr id="63" name="Группа 62"/>
          <p:cNvGrpSpPr/>
          <p:nvPr/>
        </p:nvGrpSpPr>
        <p:grpSpPr>
          <a:xfrm>
            <a:off x="1" y="1374666"/>
            <a:ext cx="1132195" cy="398132"/>
            <a:chOff x="85163" y="1402784"/>
            <a:chExt cx="1132195" cy="398132"/>
          </a:xfrm>
        </p:grpSpPr>
        <p:sp>
          <p:nvSpPr>
            <p:cNvPr id="52" name="Oval 18"/>
            <p:cNvSpPr>
              <a:spLocks noChangeArrowheads="1"/>
            </p:cNvSpPr>
            <p:nvPr/>
          </p:nvSpPr>
          <p:spPr bwMode="auto">
            <a:xfrm rot="16200000">
              <a:off x="802442" y="138599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3" name="Arc 19"/>
            <p:cNvSpPr>
              <a:spLocks/>
            </p:cNvSpPr>
            <p:nvPr/>
          </p:nvSpPr>
          <p:spPr bwMode="auto">
            <a:xfrm rot="16200000" flipH="1">
              <a:off x="442353" y="114423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0" y="2285992"/>
            <a:ext cx="1132195" cy="398132"/>
            <a:chOff x="85293" y="2214554"/>
            <a:chExt cx="1132195" cy="398132"/>
          </a:xfrm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 rot="16200000">
              <a:off x="802572" y="21977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6" name="Arc 19"/>
            <p:cNvSpPr>
              <a:spLocks/>
            </p:cNvSpPr>
            <p:nvPr/>
          </p:nvSpPr>
          <p:spPr bwMode="auto">
            <a:xfrm rot="16200000" flipH="1">
              <a:off x="442483" y="19560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-30531" y="3115325"/>
            <a:ext cx="1132195" cy="398132"/>
            <a:chOff x="237693" y="2366954"/>
            <a:chExt cx="1132195" cy="398132"/>
          </a:xfrm>
        </p:grpSpPr>
        <p:sp>
          <p:nvSpPr>
            <p:cNvPr id="54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5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-16816" y="4097703"/>
            <a:ext cx="1132195" cy="398132"/>
            <a:chOff x="102215" y="4109577"/>
            <a:chExt cx="1132195" cy="398132"/>
          </a:xfrm>
        </p:grpSpPr>
        <p:sp>
          <p:nvSpPr>
            <p:cNvPr id="57" name="Oval 18"/>
            <p:cNvSpPr>
              <a:spLocks noChangeArrowheads="1"/>
            </p:cNvSpPr>
            <p:nvPr/>
          </p:nvSpPr>
          <p:spPr bwMode="auto">
            <a:xfrm rot="16200000">
              <a:off x="819494" y="4092792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8" name="Arc 19"/>
            <p:cNvSpPr>
              <a:spLocks/>
            </p:cNvSpPr>
            <p:nvPr/>
          </p:nvSpPr>
          <p:spPr bwMode="auto">
            <a:xfrm rot="16200000" flipH="1">
              <a:off x="459405" y="3851028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1391" y="4994325"/>
            <a:ext cx="1132195" cy="398132"/>
            <a:chOff x="237693" y="2366954"/>
            <a:chExt cx="1132195" cy="398132"/>
          </a:xfrm>
        </p:grpSpPr>
        <p:sp>
          <p:nvSpPr>
            <p:cNvPr id="60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1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20688"/>
            <a:ext cx="2833876" cy="3891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Рисунок 20" descr="C:\Users\хуй\AppData\Local\Microsoft\Windows\INetCache\Content.Word\20200319_12371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12" t="7051" r="19391" b="9485"/>
          <a:stretch/>
        </p:blipFill>
        <p:spPr bwMode="auto">
          <a:xfrm>
            <a:off x="5103160" y="1083428"/>
            <a:ext cx="3400425" cy="28998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4869160"/>
            <a:ext cx="532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ыть здоровым, быстрым, ловким нам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Помогут тренировка, бег, разминка, физзарядка и спортивная  площадка!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78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"/>
          <p:cNvSpPr>
            <a:spLocks noChangeArrowheads="1"/>
          </p:cNvSpPr>
          <p:nvPr/>
        </p:nvSpPr>
        <p:spPr bwMode="auto">
          <a:xfrm rot="5400000">
            <a:off x="4308499" y="1979820"/>
            <a:ext cx="1713489" cy="7742502"/>
          </a:xfrm>
          <a:prstGeom prst="roundRect">
            <a:avLst>
              <a:gd name="adj" fmla="val 11796"/>
            </a:avLst>
          </a:prstGeom>
          <a:solidFill>
            <a:srgbClr val="C00000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vert="vert270" wrap="none" anchor="ctr"/>
          <a:lstStyle/>
          <a:p>
            <a:pPr algn="ctr"/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1" y="1374666"/>
            <a:ext cx="1132195" cy="398132"/>
            <a:chOff x="85163" y="1402784"/>
            <a:chExt cx="1132195" cy="398132"/>
          </a:xfrm>
        </p:grpSpPr>
        <p:sp>
          <p:nvSpPr>
            <p:cNvPr id="52" name="Oval 18"/>
            <p:cNvSpPr>
              <a:spLocks noChangeArrowheads="1"/>
            </p:cNvSpPr>
            <p:nvPr/>
          </p:nvSpPr>
          <p:spPr bwMode="auto">
            <a:xfrm rot="16200000">
              <a:off x="802442" y="138599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3" name="Arc 19"/>
            <p:cNvSpPr>
              <a:spLocks/>
            </p:cNvSpPr>
            <p:nvPr/>
          </p:nvSpPr>
          <p:spPr bwMode="auto">
            <a:xfrm rot="16200000" flipH="1">
              <a:off x="442353" y="114423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0" y="2285992"/>
            <a:ext cx="1132195" cy="398132"/>
            <a:chOff x="85293" y="2214554"/>
            <a:chExt cx="1132195" cy="398132"/>
          </a:xfrm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 rot="16200000">
              <a:off x="802572" y="21977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6" name="Arc 19"/>
            <p:cNvSpPr>
              <a:spLocks/>
            </p:cNvSpPr>
            <p:nvPr/>
          </p:nvSpPr>
          <p:spPr bwMode="auto">
            <a:xfrm rot="16200000" flipH="1">
              <a:off x="442483" y="19560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-30531" y="3115325"/>
            <a:ext cx="1132195" cy="398132"/>
            <a:chOff x="237693" y="2366954"/>
            <a:chExt cx="1132195" cy="398132"/>
          </a:xfrm>
        </p:grpSpPr>
        <p:sp>
          <p:nvSpPr>
            <p:cNvPr id="54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5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-16816" y="4097703"/>
            <a:ext cx="1132195" cy="398132"/>
            <a:chOff x="102215" y="4109577"/>
            <a:chExt cx="1132195" cy="398132"/>
          </a:xfrm>
        </p:grpSpPr>
        <p:sp>
          <p:nvSpPr>
            <p:cNvPr id="57" name="Oval 18"/>
            <p:cNvSpPr>
              <a:spLocks noChangeArrowheads="1"/>
            </p:cNvSpPr>
            <p:nvPr/>
          </p:nvSpPr>
          <p:spPr bwMode="auto">
            <a:xfrm rot="16200000">
              <a:off x="819494" y="4092792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8" name="Arc 19"/>
            <p:cNvSpPr>
              <a:spLocks/>
            </p:cNvSpPr>
            <p:nvPr/>
          </p:nvSpPr>
          <p:spPr bwMode="auto">
            <a:xfrm rot="16200000" flipH="1">
              <a:off x="459405" y="3851028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1391" y="4994325"/>
            <a:ext cx="1132195" cy="398132"/>
            <a:chOff x="237693" y="2366954"/>
            <a:chExt cx="1132195" cy="398132"/>
          </a:xfrm>
        </p:grpSpPr>
        <p:sp>
          <p:nvSpPr>
            <p:cNvPr id="60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1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987" y="82262"/>
            <a:ext cx="3225112" cy="2422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Рисунок 20" descr="C:\Users\хуй\AppData\Local\Microsoft\Windows\INetCache\Content.Word\IMG-721f5c67d47638cd3e919b6647791f7a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671" y="2472414"/>
            <a:ext cx="314960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93" y="82262"/>
            <a:ext cx="3336770" cy="2338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40" y="2565634"/>
            <a:ext cx="2994005" cy="224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5696" y="4994324"/>
            <a:ext cx="66187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Здоровые дети – в здоровой семье. Здоровые семьи – в здоровой стране.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Здоровые страны – планета здорова.   Здоровье! Какое прекрасное слово!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пусть на здоровой планете   Растут здоровые дети!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17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"/>
          <p:cNvSpPr>
            <a:spLocks noChangeArrowheads="1"/>
          </p:cNvSpPr>
          <p:nvPr/>
        </p:nvSpPr>
        <p:spPr bwMode="auto">
          <a:xfrm rot="5247360">
            <a:off x="3008274" y="-984223"/>
            <a:ext cx="4121967" cy="6277501"/>
          </a:xfrm>
          <a:prstGeom prst="roundRect">
            <a:avLst>
              <a:gd name="adj" fmla="val 11796"/>
            </a:avLst>
          </a:prstGeom>
          <a:solidFill>
            <a:srgbClr val="C00000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1" y="1374666"/>
            <a:ext cx="1132195" cy="398132"/>
            <a:chOff x="85163" y="1402784"/>
            <a:chExt cx="1132195" cy="398132"/>
          </a:xfrm>
        </p:grpSpPr>
        <p:sp>
          <p:nvSpPr>
            <p:cNvPr id="52" name="Oval 18"/>
            <p:cNvSpPr>
              <a:spLocks noChangeArrowheads="1"/>
            </p:cNvSpPr>
            <p:nvPr/>
          </p:nvSpPr>
          <p:spPr bwMode="auto">
            <a:xfrm rot="16200000">
              <a:off x="802442" y="138599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3" name="Arc 19"/>
            <p:cNvSpPr>
              <a:spLocks/>
            </p:cNvSpPr>
            <p:nvPr/>
          </p:nvSpPr>
          <p:spPr bwMode="auto">
            <a:xfrm rot="16200000" flipH="1">
              <a:off x="442353" y="114423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0" y="2285992"/>
            <a:ext cx="1132195" cy="398132"/>
            <a:chOff x="85293" y="2214554"/>
            <a:chExt cx="1132195" cy="398132"/>
          </a:xfrm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 rot="16200000">
              <a:off x="802572" y="21977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6" name="Arc 19"/>
            <p:cNvSpPr>
              <a:spLocks/>
            </p:cNvSpPr>
            <p:nvPr/>
          </p:nvSpPr>
          <p:spPr bwMode="auto">
            <a:xfrm rot="16200000" flipH="1">
              <a:off x="442483" y="19560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-30531" y="3115325"/>
            <a:ext cx="1132195" cy="398132"/>
            <a:chOff x="237693" y="2366954"/>
            <a:chExt cx="1132195" cy="398132"/>
          </a:xfrm>
        </p:grpSpPr>
        <p:sp>
          <p:nvSpPr>
            <p:cNvPr id="54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5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-16816" y="4097703"/>
            <a:ext cx="1132195" cy="398132"/>
            <a:chOff x="102215" y="4109577"/>
            <a:chExt cx="1132195" cy="398132"/>
          </a:xfrm>
        </p:grpSpPr>
        <p:sp>
          <p:nvSpPr>
            <p:cNvPr id="57" name="Oval 18"/>
            <p:cNvSpPr>
              <a:spLocks noChangeArrowheads="1"/>
            </p:cNvSpPr>
            <p:nvPr/>
          </p:nvSpPr>
          <p:spPr bwMode="auto">
            <a:xfrm rot="16200000">
              <a:off x="819494" y="4092792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8" name="Arc 19"/>
            <p:cNvSpPr>
              <a:spLocks/>
            </p:cNvSpPr>
            <p:nvPr/>
          </p:nvSpPr>
          <p:spPr bwMode="auto">
            <a:xfrm rot="16200000" flipH="1">
              <a:off x="459405" y="3851028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1391" y="4994325"/>
            <a:ext cx="1132195" cy="398132"/>
            <a:chOff x="237693" y="2366954"/>
            <a:chExt cx="1132195" cy="398132"/>
          </a:xfrm>
        </p:grpSpPr>
        <p:sp>
          <p:nvSpPr>
            <p:cNvPr id="60" name="Oval 18"/>
            <p:cNvSpPr>
              <a:spLocks noChangeArrowheads="1"/>
            </p:cNvSpPr>
            <p:nvPr/>
          </p:nvSpPr>
          <p:spPr bwMode="auto">
            <a:xfrm rot="16200000">
              <a:off x="954972" y="2350169"/>
              <a:ext cx="398132" cy="4317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61" name="Arc 19"/>
            <p:cNvSpPr>
              <a:spLocks/>
            </p:cNvSpPr>
            <p:nvPr/>
          </p:nvSpPr>
          <p:spPr bwMode="auto">
            <a:xfrm rot="16200000" flipH="1">
              <a:off x="594883" y="2108405"/>
              <a:ext cx="214314" cy="9286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9281 w 43200"/>
                <a:gd name="T1" fmla="*/ 34007 h 43200"/>
                <a:gd name="T2" fmla="*/ 43095 w 43200"/>
                <a:gd name="T3" fmla="*/ 2372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43200" stroke="0" extrusionOk="0">
                  <a:moveTo>
                    <a:pt x="39281" y="34007"/>
                  </a:moveTo>
                  <a:cubicBezTo>
                    <a:pt x="35237" y="39769"/>
                    <a:pt x="28639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22" name="AutoShape 3"/>
          <p:cNvSpPr>
            <a:spLocks noChangeArrowheads="1"/>
          </p:cNvSpPr>
          <p:nvPr/>
        </p:nvSpPr>
        <p:spPr bwMode="auto">
          <a:xfrm rot="5247360">
            <a:off x="4383334" y="2520011"/>
            <a:ext cx="1941488" cy="5804180"/>
          </a:xfrm>
          <a:prstGeom prst="roundRect">
            <a:avLst>
              <a:gd name="adj" fmla="val 11796"/>
            </a:avLst>
          </a:prstGeom>
          <a:solidFill>
            <a:srgbClr val="C00000"/>
          </a:solidFill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vert="vert270" wrap="none" anchor="ctr"/>
          <a:lstStyle/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беседы, игры, добрые советы,</a:t>
            </a:r>
          </a:p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них и спрятаны секреты, </a:t>
            </a:r>
          </a:p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здоровье сохранить – </a:t>
            </a:r>
          </a:p>
          <a:p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Научись его ценить!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953" y="307894"/>
            <a:ext cx="5472608" cy="3693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139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159df1ffdf54f9ee644dd7f82c31463d26706f"/>
</p:tagLst>
</file>

<file path=ppt/theme/theme1.xml><?xml version="1.0" encoding="utf-8"?>
<a:theme xmlns:a="http://schemas.openxmlformats.org/drawingml/2006/main" name="1_shablon_notebook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hablon_notebook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shablon_notebook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shablon_notebook4</Template>
  <TotalTime>354</TotalTime>
  <Words>246</Words>
  <Application>Microsoft Office PowerPoint</Application>
  <PresentationFormat>Экран (4:3)</PresentationFormat>
  <Paragraphs>112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1_shablon_notebook4</vt:lpstr>
      <vt:lpstr>2_shablon_notebook4</vt:lpstr>
      <vt:lpstr>3_shablon_notebook4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ксюша и маша</dc:creator>
  <cp:lastModifiedBy>ксюша и маша</cp:lastModifiedBy>
  <cp:revision>30</cp:revision>
  <dcterms:created xsi:type="dcterms:W3CDTF">2020-03-19T12:33:07Z</dcterms:created>
  <dcterms:modified xsi:type="dcterms:W3CDTF">2022-10-15T01:45:26Z</dcterms:modified>
</cp:coreProperties>
</file>